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9BA7C-F4F4-4E02-8ED6-AC72D04E51FE}" type="datetime1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08B8F-6AD8-48BE-9B81-906AE6C868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02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17DEF-9911-42C6-BD10-C53516429AB3}" type="datetime1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61ADC-F3A0-4518-9311-8EADFB6B1E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40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F7BDB-53AE-42E5-9CE2-E441D901B233}" type="datetime1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869B-7401-4141-89BA-3635B878F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42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44FA5-2883-4AB7-92A1-A1B62594CE86}" type="datetime1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A282C-3D85-4E07-B4D2-E276F1984E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110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A92F0-7903-4082-BA48-398D2AA33879}" type="datetime1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A968A-F5E7-4718-B567-A1C54835D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4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D0C42-BF92-44BB-8082-83CDF4CF2E67}" type="datetime1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0FA57-FCD4-47DA-BF6C-711A713F06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40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C878D-E661-4729-92C7-364CDA77E61F}" type="datetime1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33838-D53A-4C55-AFC5-8C95A782AE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18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6295B-9474-4C33-A07A-7006DC94B877}" type="datetime1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8FB91-B46E-46EE-AAB1-87448206D5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707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3125C-01EB-4E98-A3BF-BCF321E5A15F}" type="datetime1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54C5A-3781-49CD-9DB3-7009750CB1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624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7A356-9F80-4F43-84FE-7CD2144751E1}" type="datetime1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1191A-5CDB-4D89-BBD6-18725885BD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881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BF9C1-C9C1-46B8-86B0-1E9188BD4738}" type="datetime1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1A402-7023-4442-A5FE-B8FD222558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957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35B6921-9D27-439C-8272-6A564248C504}" type="datetime1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77A57EFA-4E8E-4246-B605-356F20B3E3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3022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0"/>
            <a:ext cx="92583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71600" y="2438400"/>
            <a:ext cx="62483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6000" b="1" dirty="0">
                <a:ln>
                  <a:solidFill>
                    <a:srgbClr val="FFFF00"/>
                  </a:solidFill>
                </a:ln>
                <a:solidFill>
                  <a:prstClr val="white"/>
                </a:solidFill>
                <a:latin typeface="SimHei"/>
                <a:ea typeface="標楷體" pitchFamily="65" charset="-120"/>
              </a:rPr>
              <a:t>獻上感恩的心</a:t>
            </a:r>
            <a:endParaRPr lang="en-US" sz="6000" b="1" dirty="0">
              <a:ln>
                <a:solidFill>
                  <a:srgbClr val="FFFF00"/>
                </a:solidFill>
              </a:ln>
              <a:solidFill>
                <a:prstClr val="white"/>
              </a:solidFill>
              <a:latin typeface="SimHei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28" y="533400"/>
            <a:ext cx="2349072" cy="1758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2514600" y="3581400"/>
            <a:ext cx="62483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4800" b="1" dirty="0">
                <a:ln>
                  <a:solidFill>
                    <a:prstClr val="white"/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Give thanks with a grateful heart</a:t>
            </a:r>
            <a:endParaRPr lang="en-US" sz="4800" dirty="0">
              <a:ln>
                <a:solidFill>
                  <a:prstClr val="white"/>
                </a:solidFill>
              </a:ln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85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0"/>
            <a:ext cx="92583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" y="528637"/>
            <a:ext cx="8496300" cy="5643563"/>
          </a:xfrm>
        </p:spPr>
        <p:txBody>
          <a:bodyPr/>
          <a:lstStyle/>
          <a:p>
            <a:pPr marL="342900" indent="-342900">
              <a:defRPr/>
            </a:pP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獻</a:t>
            </a: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上感恩的</a:t>
            </a: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心</a:t>
            </a:r>
            <a:r>
              <a:rPr lang="en-US" altLang="zh-TW" sz="4800" b="1" dirty="0" smtClean="0">
                <a:latin typeface="全真中圓體" pitchFamily="49" charset="-120"/>
                <a:ea typeface="全真中圓體" pitchFamily="49" charset="-120"/>
              </a:rPr>
              <a:t/>
            </a:r>
            <a:br>
              <a:rPr lang="en-US" altLang="zh-TW" sz="4800" b="1" dirty="0" smtClean="0">
                <a:latin typeface="全真中圓體" pitchFamily="49" charset="-120"/>
                <a:ea typeface="全真中圓體" pitchFamily="49" charset="-120"/>
              </a:rPr>
            </a:b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歸給</a:t>
            </a:r>
            <a:r>
              <a:rPr lang="zh-CN" altLang="en-US" sz="4800" b="1" dirty="0" smtClean="0">
                <a:latin typeface="全真中圓體" pitchFamily="49" charset="-120"/>
                <a:ea typeface="全真中圓體" pitchFamily="49" charset="-120"/>
              </a:rPr>
              <a:t>至</a:t>
            </a: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聖</a:t>
            </a:r>
            <a:r>
              <a:rPr lang="zh-CN" altLang="en-US" sz="4800" b="1" dirty="0" smtClean="0">
                <a:latin typeface="全真中圓體" pitchFamily="49" charset="-120"/>
                <a:ea typeface="全真中圓體" pitchFamily="49" charset="-120"/>
              </a:rPr>
              <a:t>全能</a:t>
            </a: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神</a:t>
            </a:r>
            <a:endParaRPr lang="zh-TW" altLang="en-US" sz="4800" b="1" dirty="0" smtClean="0">
              <a:latin typeface="全真中圓體" pitchFamily="49" charset="-120"/>
              <a:ea typeface="全真中圓體" pitchFamily="49" charset="-120"/>
            </a:endParaRPr>
          </a:p>
          <a:p>
            <a:pPr marL="342900" indent="-342900">
              <a:defRPr/>
            </a:pP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因祂賜下獨生子 </a:t>
            </a:r>
          </a:p>
          <a:p>
            <a:pPr marL="342900" indent="-342900">
              <a:defRPr/>
            </a:pP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主耶穌 基</a:t>
            </a: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督 </a:t>
            </a:r>
            <a:r>
              <a:rPr lang="zh-CN" altLang="en-US" sz="4000" b="1" dirty="0" smtClean="0"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（</a:t>
            </a:r>
            <a:r>
              <a:rPr lang="en-US" altLang="zh-TW" sz="4000" b="1" dirty="0" smtClean="0"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2X</a:t>
            </a:r>
            <a:r>
              <a:rPr lang="zh-CN" altLang="en-US" sz="4000" b="1" dirty="0" smtClean="0"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）</a:t>
            </a:r>
            <a:endParaRPr lang="en-US" altLang="zh-TW" sz="4000" b="1" dirty="0" smtClean="0">
              <a:latin typeface="Times New Roman" panose="02020603050405020304" pitchFamily="18" charset="0"/>
              <a:ea typeface="全真中圓體" pitchFamily="49" charset="-120"/>
              <a:cs typeface="Times New Roman" panose="02020603050405020304" pitchFamily="18" charset="0"/>
            </a:endParaRPr>
          </a:p>
          <a:p>
            <a:pPr marL="342900" indent="-342900">
              <a:defRPr/>
            </a:pPr>
            <a:r>
              <a:rPr lang="en-US" altLang="zh-TW" sz="4000" b="1" dirty="0" smtClean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Give thanks with a grateful heart,</a:t>
            </a:r>
          </a:p>
          <a:p>
            <a:pPr marL="342900" indent="-342900">
              <a:defRPr/>
            </a:pPr>
            <a:r>
              <a:rPr lang="en-US" altLang="zh-TW" sz="4000" b="1" dirty="0" smtClean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 give thanks to the Holy One;</a:t>
            </a:r>
          </a:p>
          <a:p>
            <a:pPr marL="342900" indent="-342900">
              <a:defRPr/>
            </a:pPr>
            <a:r>
              <a:rPr lang="en-US" altLang="zh-TW" sz="4000" b="1" dirty="0" smtClean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 Give thanks because He’s given </a:t>
            </a:r>
          </a:p>
          <a:p>
            <a:pPr marL="342900" indent="-342900">
              <a:defRPr/>
            </a:pPr>
            <a:r>
              <a:rPr lang="en-US" altLang="zh-TW" sz="4000" b="1" dirty="0" smtClean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Jesus Christ, His Son. </a:t>
            </a:r>
            <a:r>
              <a:rPr lang="en-US" altLang="zh-TW" sz="4000" b="1" dirty="0" smtClean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Give Son.</a:t>
            </a:r>
          </a:p>
        </p:txBody>
      </p:sp>
    </p:spTree>
    <p:extLst>
      <p:ext uri="{BB962C8B-B14F-4D97-AF65-F5344CB8AC3E}">
        <p14:creationId xmlns:p14="http://schemas.microsoft.com/office/powerpoint/2010/main" val="25930881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150" y="-58738"/>
            <a:ext cx="9259888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685800"/>
            <a:ext cx="8610600" cy="5272088"/>
          </a:xfrm>
          <a:noFill/>
        </p:spPr>
        <p:txBody>
          <a:bodyPr/>
          <a:lstStyle/>
          <a:p>
            <a:pPr marL="342900" indent="-342900"/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如</a:t>
            </a: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今軟弱</a:t>
            </a: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者</a:t>
            </a:r>
            <a:r>
              <a:rPr lang="zh-CN" altLang="en-US" sz="4800" b="1" dirty="0" smtClean="0">
                <a:latin typeface="全真中圓體" pitchFamily="49" charset="-120"/>
                <a:ea typeface="全真中圓體" pitchFamily="49" charset="-120"/>
              </a:rPr>
              <a:t>已得</a:t>
            </a: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剛強</a:t>
            </a:r>
            <a:r>
              <a:rPr lang="en-US" altLang="zh-TW" sz="4800" b="1" dirty="0" smtClean="0">
                <a:latin typeface="全真中圓體" pitchFamily="49" charset="-120"/>
                <a:ea typeface="全真中圓體" pitchFamily="49" charset="-120"/>
              </a:rPr>
              <a:t/>
            </a:r>
            <a:br>
              <a:rPr lang="en-US" altLang="zh-TW" sz="4800" b="1" dirty="0" smtClean="0">
                <a:latin typeface="全真中圓體" pitchFamily="49" charset="-120"/>
                <a:ea typeface="全真中圓體" pitchFamily="49" charset="-120"/>
              </a:rPr>
            </a:b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貧窮者</a:t>
            </a:r>
            <a:r>
              <a:rPr lang="zh-CN" altLang="en-US" sz="4800" b="1" dirty="0">
                <a:latin typeface="全真中圓體" pitchFamily="49" charset="-120"/>
                <a:ea typeface="全真中圓體" pitchFamily="49" charset="-120"/>
              </a:rPr>
              <a:t>已得</a:t>
            </a: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富足</a:t>
            </a:r>
            <a:r>
              <a:rPr lang="en-US" altLang="zh-TW" sz="4800" b="1" dirty="0" smtClean="0">
                <a:latin typeface="全真中圓體" pitchFamily="49" charset="-120"/>
                <a:ea typeface="全真中圓體" pitchFamily="49" charset="-120"/>
              </a:rPr>
              <a:t/>
            </a:r>
            <a:br>
              <a:rPr lang="en-US" altLang="zh-TW" sz="4800" b="1" dirty="0" smtClean="0">
                <a:latin typeface="全真中圓體" pitchFamily="49" charset="-120"/>
                <a:ea typeface="全真中圓體" pitchFamily="49" charset="-120"/>
              </a:rPr>
            </a:b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都</a:t>
            </a: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因為</a:t>
            </a: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主</a:t>
            </a:r>
            <a:r>
              <a:rPr lang="zh-CN" altLang="en-US" sz="4800" b="1" dirty="0" smtClean="0">
                <a:latin typeface="全真中圓體" pitchFamily="49" charset="-120"/>
                <a:ea typeface="全真中圓體" pitchFamily="49" charset="-120"/>
              </a:rPr>
              <a:t>已</a:t>
            </a: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成就</a:t>
            </a:r>
            <a:r>
              <a:rPr lang="zh-CN" altLang="en-US" sz="4800" b="1" dirty="0">
                <a:latin typeface="全真中圓體" pitchFamily="49" charset="-120"/>
                <a:ea typeface="全真中圓體" pitchFamily="49" charset="-120"/>
              </a:rPr>
              <a:t>了</a:t>
            </a: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大事</a:t>
            </a:r>
            <a:r>
              <a:rPr lang="en-US" altLang="zh-TW" sz="4800" b="1" dirty="0" smtClean="0">
                <a:latin typeface="全真中圓體" pitchFamily="49" charset="-120"/>
                <a:ea typeface="全真中圓體" pitchFamily="49" charset="-120"/>
              </a:rPr>
              <a:t/>
            </a:r>
            <a:br>
              <a:rPr lang="en-US" altLang="zh-TW" sz="4800" b="1" dirty="0" smtClean="0">
                <a:latin typeface="全真中圓體" pitchFamily="49" charset="-120"/>
                <a:ea typeface="全真中圓體" pitchFamily="49" charset="-120"/>
              </a:rPr>
            </a:br>
            <a:r>
              <a:rPr lang="en-US" altLang="zh-TW" sz="4800" b="1" dirty="0" smtClean="0">
                <a:latin typeface="全真中圓體" pitchFamily="49" charset="-120"/>
                <a:ea typeface="全真中圓體" pitchFamily="49" charset="-120"/>
              </a:rPr>
              <a:t> </a:t>
            </a:r>
            <a:r>
              <a:rPr lang="zh-CN" altLang="en-US" sz="4000" b="1" dirty="0" smtClean="0"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（</a:t>
            </a:r>
            <a:r>
              <a:rPr lang="en-US" altLang="zh-TW" sz="4000" b="1" dirty="0" smtClean="0"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2X</a:t>
            </a:r>
            <a:r>
              <a:rPr lang="zh-CN" altLang="en-US" sz="4000" b="1" dirty="0" smtClean="0"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）</a:t>
            </a:r>
            <a:r>
              <a:rPr lang="en-US" altLang="zh-TW" sz="4800" b="1" dirty="0" smtClean="0">
                <a:latin typeface="全真中圓體" pitchFamily="49" charset="-120"/>
                <a:ea typeface="全真中圓體" pitchFamily="49" charset="-120"/>
              </a:rPr>
              <a:t>  </a:t>
            </a: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感謝</a:t>
            </a:r>
            <a:endParaRPr lang="en-US" altLang="zh-TW" sz="4800" b="1" dirty="0" smtClean="0">
              <a:latin typeface="全真中圓體" pitchFamily="49" charset="-120"/>
              <a:ea typeface="全真中圓體" pitchFamily="49" charset="-120"/>
            </a:endParaRPr>
          </a:p>
          <a:p>
            <a:pPr marL="342900" indent="-342900"/>
            <a:r>
              <a:rPr lang="en-US" altLang="zh-TW" sz="4000" b="1" dirty="0" smtClean="0">
                <a:ln>
                  <a:solidFill>
                    <a:srgbClr val="FFFF00"/>
                  </a:solidFill>
                </a:ln>
                <a:latin typeface="Times New Roman" pitchFamily="18" charset="0"/>
                <a:ea typeface="華康粗圓體" charset="-120"/>
                <a:cs typeface="Times New Roman" pitchFamily="18" charset="0"/>
              </a:rPr>
              <a:t>And now let the weak say, “ I am strong,” let the poor say, “ I am rich” because of what the Lord has done for us; And us. Give us. Give thanks.</a:t>
            </a:r>
            <a:endParaRPr lang="zh-TW" altLang="en-US" sz="4000" b="1" dirty="0" smtClean="0">
              <a:ln>
                <a:solidFill>
                  <a:srgbClr val="FFFF00"/>
                </a:solidFill>
              </a:ln>
              <a:latin typeface="Times New Roman" pitchFamily="18" charset="0"/>
              <a:ea typeface="華康粗圓體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2881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4_Office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</dc:creator>
  <cp:lastModifiedBy>eva</cp:lastModifiedBy>
  <cp:revision>1</cp:revision>
  <dcterms:created xsi:type="dcterms:W3CDTF">2016-11-10T18:17:41Z</dcterms:created>
  <dcterms:modified xsi:type="dcterms:W3CDTF">2016-11-10T18:18:22Z</dcterms:modified>
</cp:coreProperties>
</file>